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18" r:id="rId36"/>
    <p:sldId id="319" r:id="rId37"/>
    <p:sldId id="320" r:id="rId38"/>
    <p:sldId id="321" r:id="rId39"/>
    <p:sldId id="322" r:id="rId40"/>
    <p:sldId id="323" r:id="rId41"/>
    <p:sldId id="301" r:id="rId42"/>
    <p:sldId id="324" r:id="rId43"/>
    <p:sldId id="303" r:id="rId44"/>
    <p:sldId id="304" r:id="rId45"/>
    <p:sldId id="325" r:id="rId46"/>
    <p:sldId id="326" r:id="rId47"/>
    <p:sldId id="305" r:id="rId48"/>
    <p:sldId id="327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2" r:id="rId57"/>
    <p:sldId id="314" r:id="rId58"/>
    <p:sldId id="315" r:id="rId59"/>
    <p:sldId id="316" r:id="rId60"/>
    <p:sldId id="317" r:id="rId61"/>
    <p:sldId id="331" r:id="rId62"/>
    <p:sldId id="332" r:id="rId63"/>
    <p:sldId id="333" r:id="rId64"/>
    <p:sldId id="334" r:id="rId65"/>
    <p:sldId id="328" r:id="rId66"/>
    <p:sldId id="329" r:id="rId67"/>
    <p:sldId id="330" r:id="rId68"/>
    <p:sldId id="335" r:id="rId69"/>
    <p:sldId id="336" r:id="rId70"/>
    <p:sldId id="337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39" r:id="rId79"/>
    <p:sldId id="361" r:id="rId80"/>
    <p:sldId id="362" r:id="rId81"/>
    <p:sldId id="348" r:id="rId82"/>
    <p:sldId id="350" r:id="rId83"/>
    <p:sldId id="363" r:id="rId84"/>
    <p:sldId id="349" r:id="rId85"/>
    <p:sldId id="351" r:id="rId86"/>
    <p:sldId id="352" r:id="rId87"/>
    <p:sldId id="364" r:id="rId88"/>
    <p:sldId id="353" r:id="rId89"/>
    <p:sldId id="338" r:id="rId90"/>
    <p:sldId id="365" r:id="rId91"/>
    <p:sldId id="366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70" r:id="rId101"/>
    <p:sldId id="371" r:id="rId102"/>
    <p:sldId id="372" r:id="rId103"/>
    <p:sldId id="367" r:id="rId104"/>
    <p:sldId id="369" r:id="rId105"/>
    <p:sldId id="368" r:id="rId106"/>
    <p:sldId id="373" r:id="rId107"/>
    <p:sldId id="374" r:id="rId108"/>
    <p:sldId id="378" r:id="rId109"/>
    <p:sldId id="379" r:id="rId110"/>
    <p:sldId id="388" r:id="rId111"/>
    <p:sldId id="389" r:id="rId112"/>
    <p:sldId id="380" r:id="rId113"/>
    <p:sldId id="375" r:id="rId114"/>
    <p:sldId id="376" r:id="rId115"/>
    <p:sldId id="377" r:id="rId116"/>
    <p:sldId id="381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82" r:id="rId125"/>
    <p:sldId id="383" r:id="rId126"/>
    <p:sldId id="384" r:id="rId127"/>
    <p:sldId id="385" r:id="rId128"/>
    <p:sldId id="386" r:id="rId129"/>
    <p:sldId id="400" r:id="rId130"/>
    <p:sldId id="387" r:id="rId131"/>
    <p:sldId id="397" r:id="rId132"/>
    <p:sldId id="398" r:id="rId133"/>
    <p:sldId id="399" r:id="rId134"/>
    <p:sldId id="401" r:id="rId135"/>
    <p:sldId id="403" r:id="rId136"/>
    <p:sldId id="417" r:id="rId137"/>
    <p:sldId id="418" r:id="rId138"/>
    <p:sldId id="402" r:id="rId139"/>
    <p:sldId id="404" r:id="rId140"/>
    <p:sldId id="419" r:id="rId141"/>
    <p:sldId id="405" r:id="rId142"/>
    <p:sldId id="420" r:id="rId143"/>
    <p:sldId id="406" r:id="rId144"/>
    <p:sldId id="421" r:id="rId145"/>
    <p:sldId id="422" r:id="rId146"/>
    <p:sldId id="408" r:id="rId147"/>
    <p:sldId id="409" r:id="rId148"/>
    <p:sldId id="410" r:id="rId149"/>
    <p:sldId id="424" r:id="rId150"/>
    <p:sldId id="425" r:id="rId151"/>
    <p:sldId id="423" r:id="rId152"/>
    <p:sldId id="411" r:id="rId153"/>
    <p:sldId id="412" r:id="rId154"/>
    <p:sldId id="426" r:id="rId155"/>
    <p:sldId id="427" r:id="rId156"/>
    <p:sldId id="428" r:id="rId157"/>
    <p:sldId id="413" r:id="rId158"/>
    <p:sldId id="434" r:id="rId159"/>
    <p:sldId id="407" r:id="rId160"/>
    <p:sldId id="414" r:id="rId161"/>
    <p:sldId id="415" r:id="rId162"/>
    <p:sldId id="416" r:id="rId163"/>
    <p:sldId id="437" r:id="rId164"/>
    <p:sldId id="429" r:id="rId165"/>
    <p:sldId id="433" r:id="rId166"/>
    <p:sldId id="435" r:id="rId167"/>
    <p:sldId id="436" r:id="rId168"/>
    <p:sldId id="430" r:id="rId169"/>
    <p:sldId id="431" r:id="rId170"/>
    <p:sldId id="432" r:id="rId171"/>
    <p:sldId id="438" r:id="rId172"/>
    <p:sldId id="439" r:id="rId173"/>
    <p:sldId id="440" r:id="rId174"/>
    <p:sldId id="441" r:id="rId175"/>
    <p:sldId id="442" r:id="rId176"/>
    <p:sldId id="450" r:id="rId177"/>
    <p:sldId id="451" r:id="rId178"/>
    <p:sldId id="452" r:id="rId179"/>
    <p:sldId id="444" r:id="rId180"/>
    <p:sldId id="474" r:id="rId181"/>
    <p:sldId id="445" r:id="rId182"/>
    <p:sldId id="443" r:id="rId183"/>
    <p:sldId id="447" r:id="rId184"/>
    <p:sldId id="448" r:id="rId185"/>
    <p:sldId id="475" r:id="rId186"/>
    <p:sldId id="449" r:id="rId187"/>
    <p:sldId id="453" r:id="rId188"/>
    <p:sldId id="454" r:id="rId189"/>
    <p:sldId id="458" r:id="rId190"/>
    <p:sldId id="459" r:id="rId191"/>
    <p:sldId id="460" r:id="rId192"/>
    <p:sldId id="461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82" r:id="rId204"/>
    <p:sldId id="483" r:id="rId205"/>
    <p:sldId id="484" r:id="rId206"/>
    <p:sldId id="477" r:id="rId207"/>
    <p:sldId id="478" r:id="rId208"/>
    <p:sldId id="479" r:id="rId209"/>
    <p:sldId id="480" r:id="rId210"/>
    <p:sldId id="481" r:id="rId211"/>
    <p:sldId id="485" r:id="rId212"/>
    <p:sldId id="487" r:id="rId213"/>
    <p:sldId id="499" r:id="rId214"/>
    <p:sldId id="500" r:id="rId215"/>
    <p:sldId id="501" r:id="rId216"/>
    <p:sldId id="502" r:id="rId217"/>
    <p:sldId id="503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6" r:id="rId238"/>
    <p:sldId id="504" r:id="rId239"/>
    <p:sldId id="505" r:id="rId240"/>
    <p:sldId id="506" r:id="rId241"/>
    <p:sldId id="515" r:id="rId242"/>
    <p:sldId id="517" r:id="rId243"/>
    <p:sldId id="518" r:id="rId244"/>
    <p:sldId id="524" r:id="rId245"/>
    <p:sldId id="519" r:id="rId246"/>
    <p:sldId id="520" r:id="rId247"/>
    <p:sldId id="521" r:id="rId248"/>
    <p:sldId id="522" r:id="rId249"/>
    <p:sldId id="523" r:id="rId250"/>
    <p:sldId id="525" r:id="rId251"/>
    <p:sldId id="535" r:id="rId252"/>
    <p:sldId id="533" r:id="rId253"/>
    <p:sldId id="526" r:id="rId254"/>
    <p:sldId id="527" r:id="rId255"/>
    <p:sldId id="528" r:id="rId256"/>
    <p:sldId id="529" r:id="rId257"/>
    <p:sldId id="530" r:id="rId258"/>
    <p:sldId id="531" r:id="rId259"/>
    <p:sldId id="536" r:id="rId260"/>
    <p:sldId id="537" r:id="rId261"/>
    <p:sldId id="547" r:id="rId262"/>
    <p:sldId id="548" r:id="rId263"/>
    <p:sldId id="538" r:id="rId264"/>
    <p:sldId id="539" r:id="rId265"/>
    <p:sldId id="540" r:id="rId266"/>
    <p:sldId id="541" r:id="rId267"/>
    <p:sldId id="542" r:id="rId268"/>
    <p:sldId id="543" r:id="rId269"/>
    <p:sldId id="544" r:id="rId270"/>
    <p:sldId id="545" r:id="rId271"/>
    <p:sldId id="546" r:id="rId272"/>
    <p:sldId id="549" r:id="rId273"/>
    <p:sldId id="554" r:id="rId274"/>
    <p:sldId id="555" r:id="rId275"/>
    <p:sldId id="556" r:id="rId276"/>
    <p:sldId id="557" r:id="rId277"/>
    <p:sldId id="558" r:id="rId278"/>
    <p:sldId id="550" r:id="rId279"/>
    <p:sldId id="551" r:id="rId280"/>
    <p:sldId id="552" r:id="rId281"/>
    <p:sldId id="553" r:id="rId282"/>
    <p:sldId id="559" r:id="rId283"/>
    <p:sldId id="560" r:id="rId284"/>
    <p:sldId id="561" r:id="rId285"/>
    <p:sldId id="562" r:id="rId286"/>
    <p:sldId id="563" r:id="rId287"/>
    <p:sldId id="564" r:id="rId288"/>
    <p:sldId id="565" r:id="rId289"/>
    <p:sldId id="566" r:id="rId290"/>
    <p:sldId id="579" r:id="rId291"/>
    <p:sldId id="580" r:id="rId292"/>
    <p:sldId id="582" r:id="rId293"/>
    <p:sldId id="583" r:id="rId294"/>
    <p:sldId id="584" r:id="rId295"/>
    <p:sldId id="567" r:id="rId296"/>
    <p:sldId id="568" r:id="rId297"/>
    <p:sldId id="569" r:id="rId298"/>
    <p:sldId id="570" r:id="rId299"/>
    <p:sldId id="571" r:id="rId300"/>
    <p:sldId id="572" r:id="rId301"/>
    <p:sldId id="573" r:id="rId302"/>
    <p:sldId id="574" r:id="rId303"/>
    <p:sldId id="575" r:id="rId304"/>
    <p:sldId id="576" r:id="rId305"/>
    <p:sldId id="577" r:id="rId306"/>
    <p:sldId id="578" r:id="rId307"/>
    <p:sldId id="581" r:id="rId308"/>
    <p:sldId id="585" r:id="rId309"/>
    <p:sldId id="590" r:id="rId310"/>
    <p:sldId id="591" r:id="rId311"/>
    <p:sldId id="592" r:id="rId312"/>
    <p:sldId id="593" r:id="rId313"/>
    <p:sldId id="594" r:id="rId314"/>
    <p:sldId id="586" r:id="rId315"/>
    <p:sldId id="587" r:id="rId316"/>
    <p:sldId id="588" r:id="rId317"/>
    <p:sldId id="589" r:id="rId318"/>
    <p:sldId id="595" r:id="rId3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0673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tableStyles" Target="tableStyle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 (в сведениях о сотрудниках убрать подразделение)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4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4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]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Строка.ДатаОкончания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ШкалаОкладов.Оклад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РегистрСведений.ШкалаОкладов</a:t>
            </a:r>
            <a:r>
              <a:rPr lang="ru-RU" dirty="0"/>
              <a:t> КАК </a:t>
            </a:r>
            <a:r>
              <a:rPr lang="ru-RU" dirty="0" err="1"/>
              <a:t>ШкалаОкладов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ШкалаОкладов.Подразделение</a:t>
            </a:r>
            <a:endParaRPr lang="ru-RU" dirty="0"/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&gt;= </a:t>
            </a:r>
            <a:r>
              <a:rPr lang="ru-RU" dirty="0" err="1"/>
              <a:t>ШкалаОкладов.ЧасовОт</a:t>
            </a:r>
            <a:r>
              <a:rPr lang="ru-RU" dirty="0"/>
              <a:t>)</a:t>
            </a:r>
          </a:p>
          <a:p>
            <a:r>
              <a:rPr lang="ru-RU" dirty="0"/>
              <a:t>		|			И (ЕСТЬNULL(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&lt; </a:t>
            </a:r>
            <a:r>
              <a:rPr lang="ru-RU" dirty="0" err="1"/>
              <a:t>ШкалаОкладов.ЧасовДо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 </a:t>
            </a:r>
          </a:p>
          <a:p>
            <a:r>
              <a:rPr lang="ru-RU" dirty="0"/>
              <a:t>				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       0);</a:t>
            </a:r>
          </a:p>
          <a:p>
            <a:r>
              <a:rPr lang="ru-RU" dirty="0"/>
              <a:t>								  					 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ЕСТЬNULL(ОсновныеНачисленияДанныеГрафика.ПятнадцатиминутокФактическийПериодДействия, 0) КАК </a:t>
            </a:r>
            <a:r>
              <a:rPr lang="ru-RU" dirty="0" err="1"/>
              <a:t>КоличествоПятнадцатиминуток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ВидРасчетаШтраф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ВидРасчетаШтраф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&lt;&gt; </a:t>
            </a:r>
            <a:r>
              <a:rPr lang="ru-RU" dirty="0" err="1"/>
              <a:t>ПланыВидовРасчета.ОсновныеНачисления.Штраф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Выборка.КоличествоПятнадцатиминуток</a:t>
            </a:r>
            <a:r>
              <a:rPr lang="ru-RU" dirty="0"/>
              <a:t> * 100;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УправленческийОборотыДтКт.СуммаОборот</a:t>
            </a:r>
            <a:r>
              <a:rPr lang="ru-RU" dirty="0"/>
              <a:t>, 0) КАК </a:t>
            </a:r>
            <a:r>
              <a:rPr lang="ru-RU" dirty="0" err="1"/>
              <a:t>СуммаПродажЗаПрошлыйМесяц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РегистрБухгалтерии.Управленческий.ОборотыДтКт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СчетДт</a:t>
            </a:r>
            <a:r>
              <a:rPr lang="ru-RU" dirty="0"/>
              <a:t> = &amp;</a:t>
            </a:r>
            <a:r>
              <a:rPr lang="ru-RU" dirty="0" err="1"/>
              <a:t>СчетПокупатели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</a:t>
            </a:r>
            <a:r>
              <a:rPr lang="ru-RU" dirty="0" err="1"/>
              <a:t>СчетКт</a:t>
            </a:r>
            <a:r>
              <a:rPr lang="ru-RU" dirty="0"/>
              <a:t> = &amp;</a:t>
            </a:r>
            <a:r>
              <a:rPr lang="ru-RU" dirty="0" err="1"/>
              <a:t>СчетПрибылиУбытки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ВидСубконтоПодразделения</a:t>
            </a:r>
            <a:r>
              <a:rPr lang="ru-RU" dirty="0"/>
              <a:t>,</a:t>
            </a:r>
          </a:p>
          <a:p>
            <a:r>
              <a:rPr lang="ru-RU" dirty="0"/>
              <a:t>		|				СубконтоКт1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втДопНачисления</a:t>
            </a:r>
            <a:r>
              <a:rPr lang="ru-RU" dirty="0"/>
              <a:t> КАК </a:t>
            </a:r>
            <a:r>
              <a:rPr lang="ru-RU" dirty="0" err="1"/>
              <a:t>втДопНачисления</a:t>
            </a:r>
            <a:r>
              <a:rPr lang="ru-RU" dirty="0"/>
              <a:t>)) КАК </a:t>
            </a:r>
            <a:r>
              <a:rPr lang="ru-RU" dirty="0" err="1"/>
              <a:t>УправленческийОборотыДтКт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втДопНачисления.Подразделение</a:t>
            </a:r>
            <a:r>
              <a:rPr lang="ru-RU" dirty="0"/>
              <a:t> = УправленческийОборотыДтКт.СубконтоКт1";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ВидСубконтоПодразделения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ПланыВидовХарактеристик.ВидыСубконто.Подразделения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СчетПрибылиУбытки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Выборка.СуммаПродажЗаПрошлыйМесяц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4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6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9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22.09.2024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Решения БУ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E963-D559-44B9-9A27-BC1438E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A0E31-05E5-43DC-9437-D7A7A343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33551"/>
            <a:ext cx="490606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BF8AC-6CB9-41C6-8B9E-EF9AE0F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8" y="3863895"/>
            <a:ext cx="10435043" cy="2060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A52B8-C9EA-4F3A-BFD8-2DEB8298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256732"/>
            <a:ext cx="1136491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0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B8728-48D2-4960-9796-416F60E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7" y="3530538"/>
            <a:ext cx="10717763" cy="2841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62E5-498A-41DB-B283-8C2A4871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545774"/>
            <a:ext cx="113553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CD05-A6DD-46B1-9EE4-96905D7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325879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2A35D-084C-4570-9AF1-6851A7DE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F37FD-E0B2-410A-B113-0F2F6DC6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5" y="3931818"/>
            <a:ext cx="9714190" cy="1701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BB01B-E53D-4366-8D63-C917CF9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049146"/>
            <a:ext cx="3772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67965-8AE5-47CC-927E-52111E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67860"/>
            <a:ext cx="9926435" cy="2200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1FA0E-D4FB-48DD-A27B-927F81F5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3694242"/>
            <a:ext cx="99264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918A8-AD86-4757-B40D-19ED36EA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0" y="412476"/>
            <a:ext cx="9926435" cy="2772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20" y="3673362"/>
            <a:ext cx="685895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BCF0-6367-46E4-AFC2-03D3B34F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2930063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0DE87-33AF-452E-9F79-39EFC93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AC3B8-D8B3-4F8E-87C1-36AAA7C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689368"/>
            <a:ext cx="4134427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3BA7E-0DF9-4E2A-B73F-F548DEF8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3" y="4273157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9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AAD07-3BBF-444C-9DB1-859254AB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851209"/>
            <a:ext cx="4934639" cy="1590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97C88-FC69-4C0D-BDEC-8436472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643078"/>
            <a:ext cx="4934639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A966D5-94FB-455C-98BB-40B59CC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2" y="4415894"/>
            <a:ext cx="4953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27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43B27-BC00-43E2-A36D-DE7B8B63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694943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FE6AD-27EB-4C79-8ABD-D6A554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823549"/>
            <a:ext cx="519185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E0F6E-C3D4-45E2-8849-E9E7B12A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912385"/>
            <a:ext cx="10419184" cy="3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6EF33-B7E6-4AFB-955D-5631269A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" y="229528"/>
            <a:ext cx="10895045" cy="3199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93397-5399-43D7-9025-40618DE4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741367"/>
            <a:ext cx="10695226" cy="2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A0613-1066-4B16-BCCB-5DDB53A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2119686"/>
            <a:ext cx="10783078" cy="26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DF375-39E1-44AA-8998-56A59AC5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514160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64F05-2548-45D4-8010-6A34063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" y="290074"/>
            <a:ext cx="3846723" cy="6277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A6135-B531-4BA0-B214-6299CC4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2" y="271819"/>
            <a:ext cx="7615335" cy="959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БУХГАТРЕСКАЯ ЧАСТЬ УЖЕ МОЖЕТ БЫТЬ В БИЛЕТЕ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6359" y="3661330"/>
            <a:ext cx="1857375" cy="76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2639" y="1498479"/>
            <a:ext cx="3383002" cy="50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873D1-9932-4C0A-94C0-21088EE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14" y="337133"/>
            <a:ext cx="7717971" cy="972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УБРАЛИ ИЗ РЕГИСТРА БУХГАЛТЕРИИ КОЛИЧЕСТВО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368DA-4325-4374-9A73-E5C4AD798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290" y="1690688"/>
            <a:ext cx="8281420" cy="49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9FEC2-EBCB-4601-AC28-0C092DA75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8480" y="851894"/>
            <a:ext cx="10075040" cy="2083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9454E0-B594-4FF3-BB06-3F30D519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5" y="3429000"/>
            <a:ext cx="8463090" cy="25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142E2-3400-458F-B911-3437684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1618997"/>
            <a:ext cx="1130775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5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945BC-E640-4DEB-A802-674F43706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0" y="343029"/>
            <a:ext cx="6918259" cy="61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29605-A6F0-4CCC-9EE8-46407CCD93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3035" y="2240546"/>
            <a:ext cx="10465930" cy="36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499AD-1728-45F4-9987-D4126CA1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6189-51A4-457F-AC06-38D0D955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902828"/>
            <a:ext cx="4896533" cy="1876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E60AE-EC2C-45A9-9BC5-3FD729A7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6" y="3991655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1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B1EF-1027-4D11-B912-FF1FC105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369346"/>
            <a:ext cx="7792537" cy="2648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920B7-7CE7-43D7-8640-F75DC4E1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3239651"/>
            <a:ext cx="1128870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7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22119-29B0-48E3-8C40-F9E5BE7E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923840"/>
            <a:ext cx="1129822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A2619-559A-4714-BBDE-80366CDD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71339"/>
            <a:ext cx="11374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99BC7-09E5-48FA-9623-BCD1E8AD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83583"/>
            <a:ext cx="11288700" cy="3019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3654572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9B957-92D4-42FD-A423-096E793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113199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E1516-46C0-4090-B56F-D3A29ED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8A58F-52A9-487D-A047-378A829B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390"/>
            <a:ext cx="3458058" cy="1790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E043-D54D-49DC-835D-F0123A5E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3042"/>
            <a:ext cx="4725059" cy="12670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A1D37F-C5B2-4323-B044-5546377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30" y="2226653"/>
            <a:ext cx="4925112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1A882-1F20-4A7E-9AAA-07F73F62B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9" y="4205857"/>
            <a:ext cx="4934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2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76A47-6DEA-4F9E-8899-36627CB9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512631"/>
            <a:ext cx="11383964" cy="2333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A1993-402A-4A6A-9788-61ABC2010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404018" y="4011419"/>
            <a:ext cx="11383964" cy="18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03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FC6D5-32BC-4AD7-AABC-E108B0B6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2009577"/>
            <a:ext cx="113744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40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FF1294-889C-4653-AE9D-D013B16E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695208"/>
            <a:ext cx="113553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33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FE725-4E12-4340-819B-F36006DB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1" y="439818"/>
            <a:ext cx="9627649" cy="239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1C04EE-14CE-4DA6-BF67-32E4FA66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26" y="3130931"/>
            <a:ext cx="9427141" cy="32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0D87-73B9-4D26-A989-63623E1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4033113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EDBE-296F-4805-943E-5A254B3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43ACB-A1CF-445D-A62D-59232E25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9" y="1690688"/>
            <a:ext cx="5639587" cy="1514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1333E-517C-4E59-A186-886E4D0F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6" y="1709740"/>
            <a:ext cx="5649113" cy="1495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EBCDD4-8EAE-4C95-939D-3F460C43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" y="4140347"/>
            <a:ext cx="4934639" cy="160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CF3412-C141-4312-8BB6-72A60D23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41" y="4168926"/>
            <a:ext cx="494416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46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FC6B-0175-400E-9A01-4D60598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1550"/>
            <a:ext cx="11353800" cy="2088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160E7D-80B1-44C0-B765-B3808EB0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28326"/>
            <a:ext cx="11353800" cy="20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2892C-AE2A-460A-A770-12E79510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" y="718023"/>
            <a:ext cx="11482873" cy="2119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0C04F5-67E3-408C-AD38-1CBD65CB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" y="4020821"/>
            <a:ext cx="11676987" cy="21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12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18C6-DEC8-4FB2-A66F-1C8B8FE1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566640"/>
            <a:ext cx="10325878" cy="2750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612FD-1DB5-4839-8A27-68E619D2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3540483"/>
            <a:ext cx="10325878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0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C9C4F-4657-4CC7-88ED-D2D6728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444154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36472-0441-4DB7-9242-74FAAADF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8838"/>
            <a:ext cx="605874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13899-224B-476F-9A67-99AAFBD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0" y="2695473"/>
            <a:ext cx="1743318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7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80548"/>
            <a:ext cx="3581900" cy="6306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5155F1-D345-4BE7-B4CE-12E0BE57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280548"/>
            <a:ext cx="36009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496" y="4720785"/>
            <a:ext cx="6669589" cy="1353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F4C74-E74C-4B3C-BC8C-3D7CDF2A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6" y="2028158"/>
            <a:ext cx="3893869" cy="140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54D607-E3C9-4E6B-99FF-6586C4D2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93" y="186784"/>
            <a:ext cx="360095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E3F4B3-B7C2-4E33-A399-1EF42594A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AF282-A36C-4320-AD14-5B56B4F8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17C2D-C121-4A40-87D0-8E11D1A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61"/>
            <a:ext cx="4001058" cy="1533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D273CE-69AA-4DF0-837E-2761951A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7" y="1914314"/>
            <a:ext cx="4610743" cy="1514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19B4C-2BB4-4CC5-B9DE-F67BB35E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" y="4073076"/>
            <a:ext cx="4972744" cy="1790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8BB7F2-6174-4D81-AEE7-C6EC0867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1" y="3720602"/>
            <a:ext cx="375337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7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1B0CD-2D4F-4B24-877C-FA8C9E1D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361449"/>
            <a:ext cx="4963218" cy="1600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A37F6-4316-4DFC-AE70-2C3CA8DD5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" y="2901991"/>
            <a:ext cx="11454882" cy="1054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6D176-988B-4FF7-A0A7-2EA32805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5" y="4696075"/>
            <a:ext cx="498227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1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1B784-24DD-435B-906F-476DE67A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66" y="119374"/>
            <a:ext cx="335326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798BCB-6971-4D66-827B-B89D546F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8" y="1409185"/>
            <a:ext cx="6379362" cy="2511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C3F2E-2448-4FE5-A936-3B1B27E8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0" y="4114801"/>
            <a:ext cx="6882499" cy="24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46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378D5-2528-45F5-8409-3FDD08C5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94570"/>
            <a:ext cx="8430802" cy="333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DC59-F9B7-4A2A-B414-45D4D689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3547426"/>
            <a:ext cx="84308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02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59C5-E175-4534-85B9-70D03D45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7976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72130-7E39-434E-AE84-7C02751A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663980"/>
            <a:ext cx="3344354" cy="5530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3188-4E98-4752-98C0-56728F15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FB83CEA-5D4C-4403-A0A8-C1E09A90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49" y="2132564"/>
            <a:ext cx="527758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6BA63-E26A-4D1C-90D7-DB2A7CEC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2" y="2132564"/>
            <a:ext cx="5296639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2ABCB-ECED-4C21-B078-6B7186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33" y="4108179"/>
            <a:ext cx="52585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2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788D6-7202-4850-A325-47251E3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59" y="347356"/>
            <a:ext cx="5058481" cy="1609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AF7D-4536-41EA-9814-75B8749D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3" y="3124013"/>
            <a:ext cx="4556111" cy="2614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58895-18EC-4C2B-A5C1-E6CA062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88" y="3124013"/>
            <a:ext cx="4383631" cy="2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8828E-B700-4B7C-A742-C2C63264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1289277"/>
            <a:ext cx="11053665" cy="197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A24EB-D880-44C3-9FAB-5D1C84C6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" y="3500900"/>
            <a:ext cx="11622833" cy="20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EE47-AF54-4EE7-AC34-79D4A338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13509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14801</Words>
  <Application>Microsoft Office PowerPoint</Application>
  <PresentationFormat>Широкоэкранный</PresentationFormat>
  <Paragraphs>2118</Paragraphs>
  <Slides>318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318</vt:i4>
      </vt:variant>
    </vt:vector>
  </HeadingPairs>
  <TitlesOfParts>
    <vt:vector size="323" baseType="lpstr">
      <vt:lpstr>Arial</vt:lpstr>
      <vt:lpstr>Calibri</vt:lpstr>
      <vt:lpstr>Calibri Light</vt:lpstr>
      <vt:lpstr>Times New Roman</vt:lpstr>
      <vt:lpstr>Тема Office</vt:lpstr>
      <vt:lpstr>Решения БУ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Билет 1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БУХГАТРЕСКАЯ ЧАСТЬ УЖЕ МОЖЕТ БЫТЬ В БИЛЕТЕ</vt:lpstr>
      <vt:lpstr>УБРАЛИ ИЗ РЕГИСТРА БУХГАЛТЕРИИ КОЛИЧЕСТВО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6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1211</cp:revision>
  <dcterms:created xsi:type="dcterms:W3CDTF">2024-08-18T10:08:46Z</dcterms:created>
  <dcterms:modified xsi:type="dcterms:W3CDTF">2024-09-22T14:30:11Z</dcterms:modified>
</cp:coreProperties>
</file>